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7" r:id="rId1"/>
    <p:sldMasterId id="2147483749" r:id="rId2"/>
  </p:sldMasterIdLst>
  <p:notesMasterIdLst>
    <p:notesMasterId r:id="rId17"/>
  </p:notesMasterIdLst>
  <p:sldIdLst>
    <p:sldId id="256" r:id="rId3"/>
    <p:sldId id="277" r:id="rId4"/>
    <p:sldId id="276" r:id="rId5"/>
    <p:sldId id="269" r:id="rId6"/>
    <p:sldId id="282" r:id="rId7"/>
    <p:sldId id="280" r:id="rId8"/>
    <p:sldId id="270" r:id="rId9"/>
    <p:sldId id="271" r:id="rId10"/>
    <p:sldId id="275" r:id="rId11"/>
    <p:sldId id="278" r:id="rId12"/>
    <p:sldId id="279" r:id="rId13"/>
    <p:sldId id="267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52FA-303C-E949-96AA-FBD24502281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C299-7686-B646-94D0-99017784F3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1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53EB8-BE6F-4619-A281-081B971CA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6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6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1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41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62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1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6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68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39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7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5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97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82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1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7492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68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3235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82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89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7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2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6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4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5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2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6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A019CF-5C94-C14D-B8EB-041C6A3B27C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241D3B-0835-F34A-8448-7D20BA84A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4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6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hwda.org/initiatives/ahec/northern-region" TargetMode="External"/><Relationship Id="rId3" Type="http://schemas.openxmlformats.org/officeDocument/2006/relationships/hyperlink" Target="https://www.facebook.com/CapAHEC" TargetMode="External"/><Relationship Id="rId7" Type="http://schemas.openxmlformats.org/officeDocument/2006/relationships/hyperlink" Target="http://www.evms.edu/community/community_health_initiatives/eastern_virginia_area_health_education_center/" TargetMode="External"/><Relationship Id="rId2" Type="http://schemas.openxmlformats.org/officeDocument/2006/relationships/hyperlink" Target="https://www.vhwda.org/initiatives/ahec/blue-ridge-reg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hwda.org/initiatives/ahec/eastern-region" TargetMode="External"/><Relationship Id="rId5" Type="http://schemas.openxmlformats.org/officeDocument/2006/relationships/hyperlink" Target="https://www.vhwda.org/initiatives/ahec/capital-region" TargetMode="External"/><Relationship Id="rId4" Type="http://schemas.openxmlformats.org/officeDocument/2006/relationships/hyperlink" Target="http://www.brahec.jmu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yriverstelehealth.org/" TargetMode="External"/><Relationship Id="rId7" Type="http://schemas.openxmlformats.org/officeDocument/2006/relationships/hyperlink" Target="https://www.vhwda.org/initiatives/ahec/southwest-region" TargetMode="External"/><Relationship Id="rId2" Type="http://schemas.openxmlformats.org/officeDocument/2006/relationships/hyperlink" Target="https://www.vhwda.org/initiatives/ahec/rappahannock-reg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hec.org/healthcareers" TargetMode="External"/><Relationship Id="rId5" Type="http://schemas.openxmlformats.org/officeDocument/2006/relationships/hyperlink" Target="https://www.vhwda.org/initiatives/ahec/southside-region" TargetMode="External"/><Relationship Id="rId4" Type="http://schemas.openxmlformats.org/officeDocument/2006/relationships/hyperlink" Target="https://www.vhwda.org/initiatives/ahec/south-central-regio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hwda.org" TargetMode="External"/><Relationship Id="rId2" Type="http://schemas.openxmlformats.org/officeDocument/2006/relationships/hyperlink" Target="http://www.vhwda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vhwda.org/initiatives/ahec-scholars/online-ahec-scholars-coursewor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E1A7-5BF9-4845-BED4-F6E2EE1FEC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0641" y="672872"/>
            <a:ext cx="8562975" cy="30305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Virginia Statewide</a:t>
            </a:r>
            <a:br>
              <a:rPr lang="en-US" sz="4400" b="1" dirty="0"/>
            </a:br>
            <a:r>
              <a:rPr lang="en-US" sz="4400" b="1" dirty="0"/>
              <a:t>Area Health Education Centers (AHEC) </a:t>
            </a:r>
            <a:br>
              <a:rPr lang="en-US" sz="4400" b="1" dirty="0"/>
            </a:br>
            <a:r>
              <a:rPr lang="en-US" sz="4400" b="1" dirty="0"/>
              <a:t>Scholars Program:</a:t>
            </a:r>
            <a:br>
              <a:rPr lang="en-US" sz="4400" b="1" dirty="0"/>
            </a:br>
            <a:br>
              <a:rPr lang="en-US" sz="5300" b="1" dirty="0"/>
            </a:br>
            <a:r>
              <a:rPr lang="en-US" sz="4400" b="1" dirty="0"/>
              <a:t>Welcome to the AHEC Scholars Program!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3D58F-FEFF-4D40-9145-C1F576E3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931" y="4669859"/>
            <a:ext cx="3429136" cy="1141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DD15A-B6BC-8D47-9FFE-BBA9B7A1D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7" y="4169121"/>
            <a:ext cx="2441146" cy="1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2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7279-B41F-E543-A166-7DFC1A1A2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1914"/>
            <a:ext cx="10058400" cy="963826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4900" b="1" dirty="0"/>
              <a:t>Clinical Activities/Rotations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A0FE-A31A-404C-A8E5-3014B8BF5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Preceptor guided learning experiences in rural or underserved practice settings where you will get hands-on community-based training 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Designed to give you a deeper understanding of rural and urban healthcare, caring for underserved populations and the importance of practice transformation in a clinical care setting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4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0DAE-C500-3D45-BAB8-FEBF813E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6627"/>
            <a:ext cx="10058400" cy="934171"/>
          </a:xfrm>
        </p:spPr>
        <p:txBody>
          <a:bodyPr>
            <a:normAutofit/>
          </a:bodyPr>
          <a:lstStyle/>
          <a:p>
            <a:r>
              <a:rPr lang="en-US" sz="4400" b="1" dirty="0"/>
              <a:t>Expectations of SCHOLARS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23ACD-8051-394F-B50B-4E72A611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Attend orientation and follow up meetings (TBD)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Participate in the AHEC Scholars program for 2 years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Active and professional engagement with your interprofessional colleagues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 Maintain enrollment in an eligible health profession academic program and be in good academic standing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Complete AHEC Scholars program evaluation and a follow-up evaluation 1 year after exiting the program </a:t>
            </a:r>
          </a:p>
        </p:txBody>
      </p:sp>
    </p:spTree>
    <p:extLst>
      <p:ext uri="{BB962C8B-B14F-4D97-AF65-F5344CB8AC3E}">
        <p14:creationId xmlns:p14="http://schemas.microsoft.com/office/powerpoint/2010/main" val="229562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F826-55AC-474B-B4E8-F4F651CE0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886" y="308346"/>
            <a:ext cx="10058400" cy="7016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Virginia Regional AHEC Centers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B82401-84F6-4416-A14E-ADE1069E9F33}"/>
              </a:ext>
            </a:extLst>
          </p:cNvPr>
          <p:cNvSpPr txBox="1">
            <a:spLocks/>
          </p:cNvSpPr>
          <p:nvPr/>
        </p:nvSpPr>
        <p:spPr>
          <a:xfrm>
            <a:off x="0" y="967665"/>
            <a:ext cx="12192000" cy="5736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>
              <a:lnSpc>
                <a:spcPct val="100000"/>
              </a:lnSpc>
            </a:pPr>
            <a:endParaRPr lang="en-US" sz="2000" b="1" dirty="0">
              <a:latin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hangingPunct="0">
              <a:lnSpc>
                <a:spcPct val="100000"/>
              </a:lnSpc>
            </a:pPr>
            <a:r>
              <a:rPr lang="en-US" sz="2000" b="1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Blue Ridge Region AHEC</a:t>
            </a:r>
            <a:r>
              <a:rPr lang="en-US" sz="2000" dirty="0">
                <a:latin typeface="+mn-lt"/>
              </a:rPr>
              <a:t> – Shenandoah Valley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Elise Wallace, MPH- Program Director</a:t>
            </a:r>
            <a:br>
              <a:rPr lang="en-US" sz="2000" b="1" dirty="0">
                <a:latin typeface="+mn-lt"/>
              </a:rPr>
            </a:br>
            <a:r>
              <a:rPr lang="en-US" sz="2000" dirty="0">
                <a:latin typeface="+mn-lt"/>
              </a:rPr>
              <a:t>Phone: (540) 568-3383 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Website: </a:t>
            </a:r>
            <a:r>
              <a:rPr lang="en-US" sz="2000" u="sng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</a:t>
            </a:r>
            <a:r>
              <a:rPr lang="en-US" sz="2000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www.brahec.jmu.edu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Capital Region AHEC</a:t>
            </a:r>
            <a:r>
              <a:rPr lang="en-US" sz="2000" dirty="0">
                <a:latin typeface="+mn-lt"/>
              </a:rPr>
              <a:t> – Richmond Metro and surrounding areas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Aileen Edwards Harris, MSA - Executive Director</a:t>
            </a:r>
            <a:br>
              <a:rPr lang="en-US" sz="2000" b="1" dirty="0">
                <a:latin typeface="+mn-lt"/>
              </a:rPr>
            </a:br>
            <a:r>
              <a:rPr lang="en-US" sz="2000" dirty="0">
                <a:latin typeface="+mn-lt"/>
              </a:rPr>
              <a:t>Phone: (804) 859-2808 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Website: </a:t>
            </a:r>
            <a:r>
              <a:rPr lang="en-US" sz="2000" u="sng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https://www.facebook.com/CapAHEC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Eastern Virginia Region AHEC</a:t>
            </a:r>
            <a:r>
              <a:rPr lang="en-US" sz="2000" dirty="0">
                <a:latin typeface="+mn-lt"/>
              </a:rPr>
              <a:t> – Southeast Virginia and Peninsula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Robert J. Alpino, MIA - Center Director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Phone:  (757) 446-6167  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Website: </a:t>
            </a:r>
            <a:r>
              <a:rPr lang="en-US" sz="2000" u="sng" dirty="0"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http://www.evms.edu/community/communityhealth_initiatives/easternvirginiaareahealtheducation_center/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b="1" dirty="0">
                <a:solidFill>
                  <a:srgbClr val="FF0000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Northern Virginia Region AHEC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Northern Virginia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Caroline Sutter, DNP_BC- Principal Investigator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Phone:  (703) 993-5967  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Website: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  </a:t>
            </a:r>
            <a:r>
              <a:rPr lang="en-US" sz="2000" u="sng" dirty="0">
                <a:solidFill>
                  <a:srgbClr val="FF0000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https://www.vhwda.org/initiatives/ahec/northern-region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785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CB2F9-FF1B-E941-9ADA-68FE29A26D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798" y="491037"/>
            <a:ext cx="11055350" cy="57498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18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Rappahannock Region AHEC</a:t>
            </a:r>
            <a:r>
              <a:rPr lang="en-US" sz="1800" b="1" dirty="0"/>
              <a:t> </a:t>
            </a:r>
            <a:r>
              <a:rPr lang="en-US" sz="1800" dirty="0"/>
              <a:t>– Northern Neck, Fredericksburg, and Middle Peninsula</a:t>
            </a:r>
            <a:br>
              <a:rPr lang="en-US" sz="1800" dirty="0"/>
            </a:br>
            <a:r>
              <a:rPr lang="en-US" sz="1800" dirty="0"/>
              <a:t>Donna Dittman Hale, MHA, CTC - Project Director </a:t>
            </a:r>
            <a:br>
              <a:rPr lang="en-US" sz="1800" dirty="0"/>
            </a:br>
            <a:r>
              <a:rPr lang="en-US" sz="1800" dirty="0"/>
              <a:t>Phone:  (804) 449-6286  </a:t>
            </a:r>
            <a:br>
              <a:rPr lang="en-US" sz="1800" dirty="0"/>
            </a:br>
            <a:r>
              <a:rPr lang="en-US" sz="1800" dirty="0"/>
              <a:t>Website: </a:t>
            </a:r>
            <a:r>
              <a:rPr lang="en-US" sz="18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www.bayriverstelehealth.org</a:t>
            </a:r>
            <a:br>
              <a:rPr lang="en-US" sz="1800" u="sng" dirty="0"/>
            </a:br>
            <a:br>
              <a:rPr lang="en-US" sz="1800" dirty="0"/>
            </a:br>
            <a:r>
              <a:rPr lang="en-US" sz="1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 Central Region AHEC</a:t>
            </a:r>
            <a:r>
              <a:rPr lang="en-US" sz="1800" dirty="0"/>
              <a:t> – Lynchburg, Danville, and surrounding area</a:t>
            </a:r>
            <a:br>
              <a:rPr lang="en-US" sz="1800" dirty="0"/>
            </a:br>
            <a:r>
              <a:rPr lang="en-US" sz="1800" dirty="0"/>
              <a:t>Anjanette Farmer, Outreach Specialist/AHEC Director</a:t>
            </a:r>
            <a:br>
              <a:rPr lang="en-US" sz="1800" dirty="0"/>
            </a:br>
            <a:r>
              <a:rPr lang="en-US" sz="1800" dirty="0"/>
              <a:t>Phone: (434)791-3630 ext. 1018</a:t>
            </a:r>
            <a:br>
              <a:rPr lang="en-US" sz="1800" dirty="0"/>
            </a:br>
            <a:r>
              <a:rPr lang="en-US" sz="1800" dirty="0"/>
              <a:t>Website:  </a:t>
            </a:r>
            <a:r>
              <a:rPr lang="en-US" sz="1800" u="sng" dirty="0">
                <a:hlinkClick r:id="rId4"/>
              </a:rPr>
              <a:t>https://www.vhwda.org/initiatives/ahec/south-central-region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Southside Region AHEC</a:t>
            </a:r>
            <a:r>
              <a:rPr lang="en-US" sz="1800" b="1" dirty="0"/>
              <a:t> </a:t>
            </a:r>
            <a:r>
              <a:rPr lang="en-US" sz="1800" dirty="0"/>
              <a:t>– South of Richmond</a:t>
            </a:r>
            <a:br>
              <a:rPr lang="en-US" sz="1800" dirty="0"/>
            </a:br>
            <a:r>
              <a:rPr lang="en-US" sz="1800" dirty="0"/>
              <a:t>Ann Bishop, MSN, RN - Director</a:t>
            </a:r>
            <a:br>
              <a:rPr lang="en-US" sz="1800" b="1" dirty="0"/>
            </a:br>
            <a:r>
              <a:rPr lang="en-US" sz="1800" dirty="0"/>
              <a:t>Phone:  (434) 572-5568 </a:t>
            </a:r>
            <a:br>
              <a:rPr lang="en-US" sz="1800" dirty="0"/>
            </a:br>
            <a:r>
              <a:rPr lang="en-US" sz="1800" dirty="0"/>
              <a:t>Website: </a:t>
            </a:r>
            <a:r>
              <a:rPr lang="en-US" sz="18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Svhec.org/healthcareers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Southwest Virginia Region AHEC</a:t>
            </a:r>
            <a:r>
              <a:rPr lang="en-US" sz="1800" dirty="0"/>
              <a:t> – Roanoke Valley and West</a:t>
            </a:r>
            <a:br>
              <a:rPr lang="en-US" sz="1800" dirty="0"/>
            </a:br>
            <a:r>
              <a:rPr lang="en-US" sz="1800" dirty="0"/>
              <a:t>Dave Trinkle, MD- Principal Investigator</a:t>
            </a:r>
            <a:br>
              <a:rPr lang="en-US" sz="1800" b="1" dirty="0"/>
            </a:br>
            <a:r>
              <a:rPr lang="en-US" sz="1800" dirty="0"/>
              <a:t>Phone:  (540) 526-2588</a:t>
            </a:r>
            <a:br>
              <a:rPr lang="en-US" sz="1800" dirty="0"/>
            </a:br>
            <a:r>
              <a:rPr lang="en-US" sz="1800" dirty="0"/>
              <a:t>Website:</a:t>
            </a:r>
            <a:r>
              <a:rPr lang="en-US" sz="1800" dirty="0">
                <a:hlinkClick r:id="rId7"/>
              </a:rPr>
              <a:t> </a:t>
            </a:r>
            <a:r>
              <a:rPr lang="en-US" sz="1800" u="sng" dirty="0">
                <a:hlinkClick r:id="rId7"/>
              </a:rPr>
              <a:t> https://www.vhwda.org/initiatives/ahec/southwest-region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5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9E35-5443-4B1B-977F-F9CF0F5A5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431" y="628650"/>
            <a:ext cx="4127500" cy="1677988"/>
          </a:xfrm>
        </p:spPr>
        <p:txBody>
          <a:bodyPr>
            <a:normAutofit/>
          </a:bodyPr>
          <a:lstStyle/>
          <a:p>
            <a:r>
              <a:rPr lang="en-US" sz="3600" dirty="0"/>
              <a:t>Virginia Statewide AHEC Program Office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3BFFDB-085C-47A0-A8FA-8CF8889915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8912" y="2438400"/>
            <a:ext cx="5059363" cy="37861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/>
              <a:t>Virginia Health Workforce Development Authority</a:t>
            </a:r>
          </a:p>
          <a:p>
            <a:pPr marL="0" indent="0">
              <a:buNone/>
            </a:pPr>
            <a:r>
              <a:rPr lang="en-US" sz="1800" dirty="0"/>
              <a:t>3831 Westerre Parkway, Suite 2</a:t>
            </a:r>
          </a:p>
          <a:p>
            <a:pPr marL="0" indent="0">
              <a:buNone/>
            </a:pPr>
            <a:r>
              <a:rPr lang="en-US" sz="1800" dirty="0"/>
              <a:t>Henrico, Virginia 23233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Connect with us: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www.vhwda.org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Email: </a:t>
            </a:r>
            <a:r>
              <a:rPr lang="en-US" sz="1800" dirty="0">
                <a:hlinkClick r:id="rId3"/>
              </a:rPr>
              <a:t>info@vhwda.org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Phone: 804.562.4928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Executive Director, Keisha L. Smith, MPA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3A49C6F-B631-4C87-A485-492620CD8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619" y="736237"/>
            <a:ext cx="5249718" cy="40414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5001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23E8-5649-C14C-9C21-FF60F8E5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Orientation Day Agenda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25C77-9E20-1F42-8CE5-E3D26D07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Introductions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Overview of the AHEC SCHOLARS Program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Program Requirements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Overview of the Program</a:t>
            </a:r>
          </a:p>
          <a:p>
            <a:pPr lvl="1"/>
            <a:r>
              <a:rPr lang="en-US" sz="2800" dirty="0"/>
              <a:t>Didactic Components</a:t>
            </a:r>
          </a:p>
          <a:p>
            <a:pPr lvl="1"/>
            <a:r>
              <a:rPr lang="en-US" sz="2800" dirty="0"/>
              <a:t>Clinical Activities/Rotations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Expectations of SCHOLARS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1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23E8-5649-C14C-9C21-FF60F8E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294090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b="1" dirty="0"/>
              <a:t>Congratulations on being selected for the inaugural year of the Virginia AHEC SCHOLARS program!</a:t>
            </a:r>
            <a:br>
              <a:rPr lang="en-US" sz="4900" dirty="0"/>
            </a:b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25C77-9E20-1F42-8CE5-E3D26D07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Introduce yourself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/>
              <a:t>Name 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/>
              <a:t>Hometown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/>
              <a:t>Educational Program/Profession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/>
              <a:t>Professional Interests/Focus (if any)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6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23E8-5649-C14C-9C21-FF60F8E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37" y="558453"/>
            <a:ext cx="10058400" cy="837862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4900" b="1" dirty="0"/>
              <a:t>Overview of the AHEC Scholars Program</a:t>
            </a:r>
            <a:endParaRPr lang="en-US" sz="4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25C77-9E20-1F42-8CE5-E3D26D075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1" y="1878227"/>
            <a:ext cx="10315422" cy="43125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The Virginia AHEC Scholars program is a part of a national initiative to prepare tomorrow’s health professionals to become leaders in interprofessional, transformative practice who serve those who need it the most.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The program consists of didactic and experiential training opportunities with a focus on interprofessional primary care and service to rural and underserved populations.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9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7169"/>
          </a:xfrm>
        </p:spPr>
        <p:txBody>
          <a:bodyPr>
            <a:normAutofit fontScale="90000"/>
          </a:bodyPr>
          <a:lstStyle/>
          <a:p>
            <a:pPr lvl="0" defTabSz="914400"/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rPr>
              <a:t>AHEC: Area Health Education Centers</a:t>
            </a:r>
            <a:b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rPr>
            </a:br>
            <a:r>
              <a:rPr lang="en-US" altLang="en-US" sz="2400" b="1" dirty="0">
                <a:solidFill>
                  <a:srgbClr val="0F4160"/>
                </a:solidFill>
                <a:latin typeface="&amp;quot"/>
              </a:rPr>
              <a:t> 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0245" y="4730262"/>
            <a:ext cx="7508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ecruit, train and retain a health professions workforce committed to underserved populations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41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 descr="https://www.nationalahec.org/images/pipeline_LowRe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4" y="1609725"/>
            <a:ext cx="7687580" cy="25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5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Overview</a:t>
            </a:r>
            <a:r>
              <a:rPr lang="en-US" dirty="0"/>
              <a:t> of AHEC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/>
              <a:t>Becoming an AHEC Scholar offers many opportunities and benefits, including:</a:t>
            </a:r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Networking opportunities with established leaders in primary care and rural health Virginia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Virginia AHEC Scholars will receive a certificate recognizing them as an AHEC Scholar upon completion, setting them apart during job search and/or subsequent residency match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Program is provided at no cost to participating students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Scholars are eligible for a stipend  (</a:t>
            </a:r>
            <a:r>
              <a:rPr lang="en-US" sz="3200" i="1" dirty="0"/>
              <a:t>subject to fund availability and University approval)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000" i="1" dirty="0"/>
          </a:p>
          <a:p>
            <a:pPr marL="0" indent="0">
              <a:buNone/>
            </a:pPr>
            <a:r>
              <a:rPr lang="en-US" sz="1600" i="1" dirty="0"/>
              <a:t>*</a:t>
            </a:r>
            <a:r>
              <a:rPr lang="en-US" sz="1700" i="1" dirty="0"/>
              <a:t>The Virginia AHEC Scholars program is made possible through received federal funds from HRSA to assist in the development and implementation of the AHEC Scholars program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5563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1605-172F-9E49-9D05-D533B35E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52755"/>
            <a:ext cx="9520158" cy="651678"/>
          </a:xfrm>
        </p:spPr>
        <p:txBody>
          <a:bodyPr>
            <a:noAutofit/>
          </a:bodyPr>
          <a:lstStyle/>
          <a:p>
            <a:r>
              <a:rPr lang="en-US" sz="4400" b="1" dirty="0"/>
              <a:t>Program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DE08-F7A1-4B4E-A0EF-DEFCF9B73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To successfully complete the AHEC Scholars Program, students will: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Participate in the AHEC Scholars program for 2 years 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Complete 40 hours of experiential and 40 hours of didactic activities during each of the two years of the program.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Completion of online course modules focused on the core topics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800" dirty="0"/>
              <a:t>Clinical activities/rotations in team-based practice settings</a:t>
            </a:r>
          </a:p>
          <a:p>
            <a:pPr lvl="2"/>
            <a:endParaRPr lang="en-US" sz="2800" dirty="0"/>
          </a:p>
          <a:p>
            <a:pPr marL="566928" lvl="3" indent="0">
              <a:buNone/>
            </a:pPr>
            <a:r>
              <a:rPr lang="en-US" sz="2800" dirty="0"/>
              <a:t>*Students must complete a program evaluation at completion of the program – including a 1-year follow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9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88A6-DAEF-854B-8BE3-75273C1C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47" y="811658"/>
            <a:ext cx="10058400" cy="1191802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4900" b="1" dirty="0"/>
              <a:t>Overview of the Program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20ABE-7FFB-9645-9C3F-753B1F46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All training will be focused around the following </a:t>
            </a:r>
            <a:r>
              <a:rPr lang="en-US" sz="2400" b="1" dirty="0"/>
              <a:t>Core Topics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Interprofessional 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Social Determinants of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Behavioral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Cultural Competency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Practice Transformation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Substance Use Disorders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7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F614-C4A3-C243-9B80-4C747D97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60638"/>
            <a:ext cx="10058400" cy="1140297"/>
          </a:xfrm>
        </p:spPr>
        <p:txBody>
          <a:bodyPr>
            <a:noAutofit/>
          </a:bodyPr>
          <a:lstStyle/>
          <a:p>
            <a:r>
              <a:rPr lang="en-US" sz="4400" b="1" dirty="0"/>
              <a:t>Didactic Component:</a:t>
            </a:r>
            <a:br>
              <a:rPr lang="en-US" sz="4400" b="1" dirty="0"/>
            </a:br>
            <a:r>
              <a:rPr lang="en-US" sz="4400" b="1" dirty="0"/>
              <a:t>Online Course Module Learning Site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E50E1-0B7B-164A-A098-C3FCBB302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250" y="1458097"/>
            <a:ext cx="9969430" cy="441099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https://www.vhwda.org/initiatives/ahec-scholars/online-ahec-scholars-coursework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67177-115F-2B4F-96E1-AB0A17FB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168" y="1902941"/>
            <a:ext cx="8419070" cy="42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948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D5E9B0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942</Words>
  <Application>Microsoft Office PowerPoint</Application>
  <PresentationFormat>Widescreen</PresentationFormat>
  <Paragraphs>82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&amp;quot</vt:lpstr>
      <vt:lpstr>Arial</vt:lpstr>
      <vt:lpstr>Calibri</vt:lpstr>
      <vt:lpstr>Calibri Light</vt:lpstr>
      <vt:lpstr>Courier New</vt:lpstr>
      <vt:lpstr>Trebuchet MS</vt:lpstr>
      <vt:lpstr>Wingdings</vt:lpstr>
      <vt:lpstr>Wingdings 3</vt:lpstr>
      <vt:lpstr>Retrospect</vt:lpstr>
      <vt:lpstr>Facet</vt:lpstr>
      <vt:lpstr>Virginia Statewide Area Health Education Centers (AHEC)  Scholars Program:  Welcome to the AHEC Scholars Program!</vt:lpstr>
      <vt:lpstr>Orientation Day Agenda </vt:lpstr>
      <vt:lpstr>  Congratulations on being selected for the inaugural year of the Virginia AHEC SCHOLARS program!  </vt:lpstr>
      <vt:lpstr> Overview of the AHEC Scholars Program</vt:lpstr>
      <vt:lpstr>AHEC: Area Health Education Centers  </vt:lpstr>
      <vt:lpstr>Overview of AHEC Scholars</vt:lpstr>
      <vt:lpstr>Program Requirements</vt:lpstr>
      <vt:lpstr>    Overview of the Program </vt:lpstr>
      <vt:lpstr>Didactic Component: Online Course Module Learning Site</vt:lpstr>
      <vt:lpstr> Clinical Activities/Rotations</vt:lpstr>
      <vt:lpstr>Expectations of SCHOLARS</vt:lpstr>
      <vt:lpstr>Virginia Regional AHEC Centers</vt:lpstr>
      <vt:lpstr>PowerPoint Presentation</vt:lpstr>
      <vt:lpstr>Virginia Statewide AHEC Program Office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AHEC Scholars Program</dc:title>
  <dc:creator>Caroline J Sutter</dc:creator>
  <cp:lastModifiedBy>Moreno, Carmen - morenocx</cp:lastModifiedBy>
  <cp:revision>46</cp:revision>
  <dcterms:created xsi:type="dcterms:W3CDTF">2018-10-18T14:07:28Z</dcterms:created>
  <dcterms:modified xsi:type="dcterms:W3CDTF">2020-06-01T15:01:54Z</dcterms:modified>
</cp:coreProperties>
</file>